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A9529-835B-4C35-B117-C6F323432CC5}" type="datetimeFigureOut">
              <a:rPr lang="ru-RU" smtClean="0"/>
              <a:pPr/>
              <a:t>30.05.2014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68DDD-5054-4942-A36D-26E18E890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first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Что такое </a:t>
            </a:r>
            <a:r>
              <a:rPr lang="en-US" sz="6000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en-US" sz="6000" dirty="0" smtClean="0">
                <a:latin typeface="Algerian" pitchFamily="82" charset="0"/>
              </a:rPr>
              <a:t>?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8712968" cy="3312368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en-US" sz="4000" b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sz="4000" dirty="0" smtClean="0"/>
              <a:t>–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некоммерческая благотворительная общественная организация, созданная с целью повышения интереса и участия молодежи в развитии науки и техники.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5" y="4390653"/>
            <a:ext cx="84249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“…построить такой мир, где с почтением относятся к науке и технологиям… где молодые люди мечтают стать учёнными и разрабатывать уникальные технологии”. </a:t>
            </a:r>
          </a:p>
          <a:p>
            <a:pPr algn="r"/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 </a:t>
            </a:r>
            <a:r>
              <a:rPr lang="ru-RU" sz="2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Кеймен</a:t>
            </a:r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основатель, FIRST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 smtClean="0"/>
              <a:t>Кредо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9"/>
            <a:ext cx="8229600" cy="381642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БЛАГОРОДНЫЙ ПРОФЕССИОНАЛИЗМ </a:t>
            </a:r>
            <a:r>
              <a:rPr lang="ru-RU" dirty="0" smtClean="0"/>
              <a:t>– </a:t>
            </a:r>
          </a:p>
          <a:p>
            <a:r>
              <a:rPr lang="ru-RU" sz="2600" dirty="0" smtClean="0"/>
              <a:t>Благородное отношение и поведение создают ситуацию, в которой нет проигравших; </a:t>
            </a:r>
          </a:p>
          <a:p>
            <a:r>
              <a:rPr lang="ru-RU" sz="2600" dirty="0" smtClean="0"/>
              <a:t>Благородные люди уважают других и показывают это уважение в своих действиях; </a:t>
            </a:r>
          </a:p>
          <a:p>
            <a:r>
              <a:rPr lang="ru-RU" sz="2600" dirty="0" smtClean="0"/>
              <a:t>Благородные профессионалы с удовольствием вносят свой ценный вклад в общее дело с пользой для других и для себя, т.к. они обладают особыми знаниями, и общество доверяет им ответственное использование этих знаний. </a:t>
            </a:r>
            <a:endParaRPr lang="ru-RU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725144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«Сам дух соревнований FIRST способствует высококачественной и сознательной работе таким образом, что каждый участник чувствует свою ценность. Сами слова «Благородный Профессионализм», похоже, хорошо описывают этику соревнований FIRST»</a:t>
            </a:r>
          </a:p>
          <a:p>
            <a:pPr algn="r"/>
            <a:r>
              <a:rPr lang="ru-RU" i="1" dirty="0" smtClean="0"/>
              <a:t>Д-р </a:t>
            </a:r>
            <a:r>
              <a:rPr lang="ru-RU" i="1" dirty="0" err="1" smtClean="0"/>
              <a:t>Вуди</a:t>
            </a:r>
            <a:r>
              <a:rPr lang="ru-RU" i="1" dirty="0" smtClean="0"/>
              <a:t> </a:t>
            </a:r>
            <a:r>
              <a:rPr lang="ru-RU" i="1" dirty="0" err="1" smtClean="0"/>
              <a:t>Флауэрс</a:t>
            </a:r>
            <a:r>
              <a:rPr lang="ru-RU" i="1" dirty="0" smtClean="0"/>
              <a:t>, Национальный Советник FIRST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Программы соревнований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Junior </a:t>
            </a:r>
            <a:r>
              <a:rPr lang="en-US" b="1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en-US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LEGO League</a:t>
            </a:r>
            <a:r>
              <a:rPr lang="ru-RU" dirty="0" smtClean="0">
                <a:solidFill>
                  <a:srgbClr val="0070C0"/>
                </a:solidFill>
              </a:rPr>
              <a:t> (</a:t>
            </a:r>
            <a:r>
              <a:rPr lang="en-US" dirty="0" err="1" smtClean="0">
                <a:solidFill>
                  <a:srgbClr val="0070C0"/>
                </a:solidFill>
                <a:latin typeface="Algerian" pitchFamily="82" charset="0"/>
              </a:rPr>
              <a:t>Jr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FLL</a:t>
            </a:r>
            <a:r>
              <a:rPr lang="ru-RU" dirty="0" smtClean="0">
                <a:solidFill>
                  <a:srgbClr val="0070C0"/>
                </a:solidFill>
              </a:rPr>
              <a:t>®)</a:t>
            </a:r>
            <a:r>
              <a:rPr lang="ru-RU" dirty="0" smtClean="0"/>
              <a:t> </a:t>
            </a:r>
            <a:r>
              <a:rPr lang="ru-RU" dirty="0" smtClean="0"/>
              <a:t>– программа для детей 6-9 лет.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en-US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ru-RU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LEGO</a:t>
            </a:r>
            <a:r>
              <a:rPr lang="ru-RU" dirty="0" smtClean="0">
                <a:solidFill>
                  <a:srgbClr val="0070C0"/>
                </a:solidFill>
              </a:rPr>
              <a:t>®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League</a:t>
            </a:r>
            <a:r>
              <a:rPr lang="ru-RU" dirty="0" smtClean="0">
                <a:solidFill>
                  <a:srgbClr val="0070C0"/>
                </a:solidFill>
              </a:rPr>
              <a:t> (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FLL</a:t>
            </a:r>
            <a:r>
              <a:rPr lang="ru-RU" dirty="0" smtClean="0">
                <a:solidFill>
                  <a:srgbClr val="0070C0"/>
                </a:solidFill>
              </a:rPr>
              <a:t>®)</a:t>
            </a:r>
            <a:r>
              <a:rPr lang="ru-RU" dirty="0" smtClean="0"/>
              <a:t> – Лига </a:t>
            </a:r>
            <a:r>
              <a:rPr lang="en-US" dirty="0" smtClean="0"/>
              <a:t>LEGO </a:t>
            </a:r>
            <a:r>
              <a:rPr lang="ru-RU" dirty="0" smtClean="0"/>
              <a:t>для детей 9-14 лет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en-US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ru-RU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Tech Challenge</a:t>
            </a:r>
            <a:r>
              <a:rPr lang="ru-RU" dirty="0" smtClean="0">
                <a:solidFill>
                  <a:srgbClr val="0070C0"/>
                </a:solidFill>
              </a:rPr>
              <a:t> (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FTC</a:t>
            </a:r>
            <a:r>
              <a:rPr lang="ru-RU" dirty="0" smtClean="0">
                <a:solidFill>
                  <a:srgbClr val="0070C0"/>
                </a:solidFill>
              </a:rPr>
              <a:t>®) </a:t>
            </a:r>
            <a:r>
              <a:rPr lang="ru-RU" dirty="0" smtClean="0"/>
              <a:t>– Технические решения для детей в возрасте 14-18 лет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ru-RU" i="1" dirty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Robotics Competition</a:t>
            </a:r>
            <a:r>
              <a:rPr lang="ru-RU" dirty="0" smtClean="0">
                <a:solidFill>
                  <a:srgbClr val="0070C0"/>
                </a:solidFill>
              </a:rPr>
              <a:t> (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FRC</a:t>
            </a:r>
            <a:r>
              <a:rPr lang="ru-RU" dirty="0" smtClean="0">
                <a:solidFill>
                  <a:srgbClr val="0070C0"/>
                </a:solidFill>
              </a:rPr>
              <a:t>®) </a:t>
            </a:r>
            <a:r>
              <a:rPr lang="ru-RU" dirty="0" smtClean="0"/>
              <a:t>– Соревнования по робототехнике для детей в возрасте 14-18 лет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Программа </a:t>
            </a:r>
            <a:br>
              <a:rPr lang="ru-RU" dirty="0" smtClean="0"/>
            </a:br>
            <a:r>
              <a:rPr lang="en-US" b="1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en-US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ru-RU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Tech Challenge</a:t>
            </a:r>
            <a:r>
              <a:rPr lang="ru-RU" dirty="0" smtClean="0">
                <a:solidFill>
                  <a:srgbClr val="0070C0"/>
                </a:solidFill>
              </a:rPr>
              <a:t> (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FTC</a:t>
            </a:r>
            <a:r>
              <a:rPr lang="ru-RU" dirty="0" smtClean="0">
                <a:solidFill>
                  <a:srgbClr val="0070C0"/>
                </a:solidFill>
              </a:rPr>
              <a:t>®)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24" y="1601416"/>
            <a:ext cx="8784976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Программа</a:t>
            </a:r>
            <a:r>
              <a:rPr lang="ru-RU" dirty="0" smtClean="0"/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FTC</a:t>
            </a:r>
            <a:r>
              <a:rPr lang="ru-RU" dirty="0" smtClean="0">
                <a:solidFill>
                  <a:srgbClr val="0070C0"/>
                </a:solidFill>
              </a:rPr>
              <a:t>®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была создана как переход от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FLL</a:t>
            </a:r>
            <a:r>
              <a:rPr lang="ru-RU" dirty="0" smtClean="0">
                <a:solidFill>
                  <a:srgbClr val="0070C0"/>
                </a:solidFill>
              </a:rPr>
              <a:t>®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FRC</a:t>
            </a:r>
            <a:r>
              <a:rPr lang="ru-RU" dirty="0" smtClean="0">
                <a:solidFill>
                  <a:srgbClr val="0070C0"/>
                </a:solidFill>
              </a:rPr>
              <a:t>®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Цель соревнований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проектирование роботов, которые могут быть запрограммированы на автономную работу или могут управляться дистанционно оператором для выполнения разнообразных задач.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Команды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en-US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ru-RU" i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Tech Challenge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каждый год получают задание во время сентябрьского анонса соревнований. Правила и нормативные документы соревнований находятся на сайте </a:t>
            </a:r>
            <a:r>
              <a:rPr lang="ru-RU" dirty="0" err="1" smtClean="0">
                <a:solidFill>
                  <a:srgbClr val="0070C0"/>
                </a:solidFill>
                <a:hlinkClick r:id="rId2"/>
              </a:rPr>
              <a:t>www.usfirst.org</a:t>
            </a:r>
            <a:endParaRPr lang="ru-RU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lgerian" pitchFamily="82" charset="0"/>
              </a:rPr>
              <a:t>FIRST</a:t>
            </a:r>
            <a:r>
              <a:rPr lang="ru-RU" b="1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ru-RU" dirty="0" smtClean="0"/>
              <a:t>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46449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Общероссийская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программа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выявления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ru-RU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родвижения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перспективных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кадров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для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ысокотехнологичных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отраслей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Робототехника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инженерно-технические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кадры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инновационной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России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реализуется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 2008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года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патронатом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Федерального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агентства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делам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молодежи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Фонда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поддержки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sz="26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социальных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инноваций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«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Вольное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Дело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5733256"/>
            <a:ext cx="2984500" cy="59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" name="Picture 1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52736"/>
            <a:ext cx="741045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0" descr="E:\Программа Робототехника\promo\логотипы\VD_new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5157192"/>
            <a:ext cx="2141537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309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Что такое FIRST?</vt:lpstr>
      <vt:lpstr>Кредо FIRST</vt:lpstr>
      <vt:lpstr>Программы соревнований FIRST</vt:lpstr>
      <vt:lpstr>Программа  FIRST  Tech Challenge (FTC®) </vt:lpstr>
      <vt:lpstr>FIRST в России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FIRST?</dc:title>
  <dc:creator>Леха</dc:creator>
  <cp:lastModifiedBy>Леха</cp:lastModifiedBy>
  <cp:revision>22</cp:revision>
  <dcterms:created xsi:type="dcterms:W3CDTF">2014-05-29T06:50:35Z</dcterms:created>
  <dcterms:modified xsi:type="dcterms:W3CDTF">2014-05-30T17:57:26Z</dcterms:modified>
</cp:coreProperties>
</file>